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384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23895" y="99629"/>
            <a:ext cx="9236098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lnSpc>
                <a:spcPct val="100000"/>
              </a:lnSpc>
              <a:spcBef>
                <a:spcPts val="225"/>
              </a:spcBef>
            </a:pPr>
            <a:r>
              <a:rPr lang="fr-FR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Jeunes </a:t>
            </a:r>
            <a:r>
              <a:rPr lang="fr-FR" sz="2400" b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apprenant·es</a:t>
            </a:r>
            <a:r>
              <a:rPr lang="fr-FR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et culture démocratique – </a:t>
            </a:r>
          </a:p>
          <a:p>
            <a:pPr algn="l" fontAlgn="base">
              <a:lnSpc>
                <a:spcPct val="100000"/>
              </a:lnSpc>
              <a:spcBef>
                <a:spcPts val="225"/>
              </a:spcBef>
            </a:pPr>
            <a:r>
              <a:rPr lang="fr-FR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Développer des compétences par une éducation aux langues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artoon character and text&#10;&#10;AI-generated content may be incorrect.">
            <a:extLst>
              <a:ext uri="{FF2B5EF4-FFF2-40B4-BE49-F238E27FC236}">
                <a16:creationId xmlns:a16="http://schemas.microsoft.com/office/drawing/2014/main" id="{308F4844-4838-0D48-BA3D-943AD77893B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311" y="226716"/>
            <a:ext cx="1407096" cy="49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36</cp:revision>
  <dcterms:created xsi:type="dcterms:W3CDTF">2024-02-06T15:43:11Z</dcterms:created>
  <dcterms:modified xsi:type="dcterms:W3CDTF">2025-02-19T15:23:18Z</dcterms:modified>
</cp:coreProperties>
</file>