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29ABB1"/>
    <a:srgbClr val="76B531"/>
    <a:srgbClr val="BAE2F4"/>
    <a:srgbClr val="49C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6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384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623895" y="99629"/>
            <a:ext cx="9236098" cy="856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lnSpc>
                <a:spcPct val="100000"/>
              </a:lnSpc>
              <a:spcBef>
                <a:spcPts val="225"/>
              </a:spcBef>
            </a:pPr>
            <a:r>
              <a:rPr lang="fr-FR" sz="2400" b="1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Jeunes </a:t>
            </a:r>
            <a:r>
              <a:rPr lang="fr-FR" sz="2400" b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apprenant·es</a:t>
            </a:r>
            <a:r>
              <a:rPr lang="fr-FR" sz="2400" b="1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et culture démocratique – </a:t>
            </a:r>
          </a:p>
          <a:p>
            <a:pPr algn="l" fontAlgn="base">
              <a:lnSpc>
                <a:spcPct val="100000"/>
              </a:lnSpc>
              <a:spcBef>
                <a:spcPts val="225"/>
              </a:spcBef>
            </a:pPr>
            <a:r>
              <a:rPr lang="fr-FR" sz="2400" b="1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Développer des compétences par une éducation aux langues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A0B906B-8BE3-6635-4095-7AEF29A5135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6559" y="5998189"/>
            <a:ext cx="1865630" cy="6330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A cartoon character and text&#10;&#10;AI-generated content may be incorrect.">
            <a:extLst>
              <a:ext uri="{FF2B5EF4-FFF2-40B4-BE49-F238E27FC236}">
                <a16:creationId xmlns:a16="http://schemas.microsoft.com/office/drawing/2014/main" id="{308F4844-4838-0D48-BA3D-943AD77893BA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311" y="226716"/>
            <a:ext cx="1407096" cy="495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Margit Huber</cp:lastModifiedBy>
  <cp:revision>36</cp:revision>
  <dcterms:created xsi:type="dcterms:W3CDTF">2024-02-06T15:43:11Z</dcterms:created>
  <dcterms:modified xsi:type="dcterms:W3CDTF">2025-02-19T15:23:18Z</dcterms:modified>
</cp:coreProperties>
</file>